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6" r:id="rId5"/>
    <p:sldId id="260" r:id="rId6"/>
    <p:sldId id="277" r:id="rId7"/>
    <p:sldId id="282" r:id="rId8"/>
    <p:sldId id="285" r:id="rId9"/>
    <p:sldId id="279" r:id="rId10"/>
    <p:sldId id="283" r:id="rId11"/>
    <p:sldId id="284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50" autoAdjust="0"/>
  </p:normalViewPr>
  <p:slideViewPr>
    <p:cSldViewPr>
      <p:cViewPr varScale="1">
        <p:scale>
          <a:sx n="91" d="100"/>
          <a:sy n="91" d="100"/>
        </p:scale>
        <p:origin x="-22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43A849-6B56-482B-A49E-8C4AEC1396FF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456CE29-6C0A-43FB-BC72-C898203CAF3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3" Type="http://schemas.openxmlformats.org/officeDocument/2006/relationships/image" Target="../media/image77.png"/><Relationship Id="rId7" Type="http://schemas.openxmlformats.org/officeDocument/2006/relationships/image" Target="../media/image32.png"/><Relationship Id="rId12" Type="http://schemas.openxmlformats.org/officeDocument/2006/relationships/image" Target="../media/image85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4.png"/><Relationship Id="rId5" Type="http://schemas.openxmlformats.org/officeDocument/2006/relationships/image" Target="../media/image79.png"/><Relationship Id="rId10" Type="http://schemas.openxmlformats.org/officeDocument/2006/relationships/image" Target="../media/image83.png"/><Relationship Id="rId4" Type="http://schemas.openxmlformats.org/officeDocument/2006/relationships/image" Target="../media/image78.png"/><Relationship Id="rId9" Type="http://schemas.openxmlformats.org/officeDocument/2006/relationships/image" Target="../media/image8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17" Type="http://schemas.openxmlformats.org/officeDocument/2006/relationships/image" Target="../media/image102.png"/><Relationship Id="rId2" Type="http://schemas.openxmlformats.org/officeDocument/2006/relationships/image" Target="../media/image87.png"/><Relationship Id="rId16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90.png"/><Relationship Id="rId15" Type="http://schemas.openxmlformats.org/officeDocument/2006/relationships/image" Target="../media/image100.png"/><Relationship Id="rId10" Type="http://schemas.openxmlformats.org/officeDocument/2006/relationships/image" Target="../media/image95.png"/><Relationship Id="rId4" Type="http://schemas.openxmlformats.org/officeDocument/2006/relationships/image" Target="../media/image89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Curso </a:t>
            </a:r>
            <a:r>
              <a:rPr lang="es-ES" dirty="0" err="1" smtClean="0"/>
              <a:t>SignoEscritura</a:t>
            </a:r>
            <a:r>
              <a:rPr lang="es-ES" dirty="0" smtClean="0"/>
              <a:t> </a:t>
            </a:r>
            <a:r>
              <a:rPr lang="es-ES" sz="2000" dirty="0" smtClean="0"/>
              <a:t>LSC</a:t>
            </a:r>
            <a:endParaRPr lang="es-ES" sz="2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Tema 8</a:t>
            </a:r>
            <a:endParaRPr lang="es-ES" dirty="0"/>
          </a:p>
        </p:txBody>
      </p:sp>
      <p:pic>
        <p:nvPicPr>
          <p:cNvPr id="1028" name="Picture 4" descr="LBOOKtit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214554"/>
            <a:ext cx="6093922" cy="431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signo escritu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298" y="0"/>
            <a:ext cx="2071702" cy="346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uev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2285992"/>
            <a:ext cx="1692275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B-#8"/>
          <p:cNvPicPr>
            <a:picLocks noChangeAspect="1" noChangeArrowheads="1"/>
          </p:cNvPicPr>
          <p:nvPr/>
        </p:nvPicPr>
        <p:blipFill>
          <a:blip r:embed="rId5"/>
          <a:srcRect b="42999"/>
          <a:stretch>
            <a:fillRect/>
          </a:stretch>
        </p:blipFill>
        <p:spPr bwMode="auto">
          <a:xfrm>
            <a:off x="2928926" y="2563811"/>
            <a:ext cx="11430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Resumen: símbolos de contacto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786050" y="292893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jamón</a:t>
            </a:r>
          </a:p>
          <a:p>
            <a:r>
              <a:rPr lang="es-ES" dirty="0" smtClean="0"/>
              <a:t>culo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857752" y="292893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broma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929454" y="28574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hambre</a:t>
            </a:r>
            <a:endParaRPr lang="es-ES" dirty="0"/>
          </a:p>
        </p:txBody>
      </p:sp>
      <p:pic>
        <p:nvPicPr>
          <p:cNvPr id="2051" name="Picture 3" descr="brush"/>
          <p:cNvPicPr>
            <a:picLocks noChangeAspect="1" noChangeArrowheads="1"/>
          </p:cNvPicPr>
          <p:nvPr/>
        </p:nvPicPr>
        <p:blipFill>
          <a:blip r:embed="rId2"/>
          <a:srcRect l="-75800"/>
          <a:stretch>
            <a:fillRect/>
          </a:stretch>
        </p:blipFill>
        <p:spPr bwMode="auto">
          <a:xfrm>
            <a:off x="398463" y="2174307"/>
            <a:ext cx="1137709" cy="648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touch"/>
          <p:cNvPicPr>
            <a:picLocks noChangeAspect="1" noChangeArrowheads="1"/>
          </p:cNvPicPr>
          <p:nvPr/>
        </p:nvPicPr>
        <p:blipFill>
          <a:blip r:embed="rId3"/>
          <a:srcRect l="-75800"/>
          <a:stretch>
            <a:fillRect/>
          </a:stretch>
        </p:blipFill>
        <p:spPr bwMode="auto">
          <a:xfrm>
            <a:off x="357158" y="1428736"/>
            <a:ext cx="1136629" cy="64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between"/>
          <p:cNvPicPr>
            <a:picLocks noChangeAspect="1" noChangeArrowheads="1"/>
          </p:cNvPicPr>
          <p:nvPr/>
        </p:nvPicPr>
        <p:blipFill>
          <a:blip r:embed="rId4"/>
          <a:srcRect l="-75800"/>
          <a:stretch>
            <a:fillRect/>
          </a:stretch>
        </p:blipFill>
        <p:spPr bwMode="auto">
          <a:xfrm>
            <a:off x="357158" y="4714884"/>
            <a:ext cx="1137710" cy="64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hold"/>
          <p:cNvPicPr>
            <a:picLocks noChangeAspect="1" noChangeArrowheads="1"/>
          </p:cNvPicPr>
          <p:nvPr/>
        </p:nvPicPr>
        <p:blipFill>
          <a:blip r:embed="rId5"/>
          <a:srcRect l="-37900" r="37900" b="56700"/>
          <a:stretch>
            <a:fillRect/>
          </a:stretch>
        </p:blipFill>
        <p:spPr bwMode="auto">
          <a:xfrm>
            <a:off x="357158" y="3786190"/>
            <a:ext cx="1293294" cy="561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rub"/>
          <p:cNvPicPr>
            <a:picLocks noChangeAspect="1" noChangeArrowheads="1"/>
          </p:cNvPicPr>
          <p:nvPr/>
        </p:nvPicPr>
        <p:blipFill>
          <a:blip r:embed="rId6"/>
          <a:srcRect l="-75800"/>
          <a:stretch>
            <a:fillRect/>
          </a:stretch>
        </p:blipFill>
        <p:spPr bwMode="auto">
          <a:xfrm>
            <a:off x="357158" y="3000372"/>
            <a:ext cx="1137710" cy="64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hi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62" y="5643578"/>
            <a:ext cx="515372" cy="516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b-brom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29190" y="1571612"/>
            <a:ext cx="1143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30 Imagen" descr="B-hambre.bmp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72330" y="1571612"/>
            <a:ext cx="712401" cy="1000000"/>
          </a:xfrm>
          <a:prstGeom prst="rect">
            <a:avLst/>
          </a:prstGeom>
        </p:spPr>
      </p:pic>
      <p:pic>
        <p:nvPicPr>
          <p:cNvPr id="32" name="31 Imagen" descr="jamon2.bmp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00364" y="1571612"/>
            <a:ext cx="997361" cy="1285714"/>
          </a:xfrm>
          <a:prstGeom prst="rect">
            <a:avLst/>
          </a:prstGeom>
        </p:spPr>
      </p:pic>
      <p:pic>
        <p:nvPicPr>
          <p:cNvPr id="34" name="33 Imagen" descr="apoyar.bmp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86050" y="4071942"/>
            <a:ext cx="997361" cy="857143"/>
          </a:xfrm>
          <a:prstGeom prst="rect">
            <a:avLst/>
          </a:prstGeom>
        </p:spPr>
      </p:pic>
      <p:pic>
        <p:nvPicPr>
          <p:cNvPr id="35" name="34 Imagen" descr="contenido.bmp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57752" y="4143380"/>
            <a:ext cx="712401" cy="857143"/>
          </a:xfrm>
          <a:prstGeom prst="rect">
            <a:avLst/>
          </a:prstGeom>
        </p:spPr>
      </p:pic>
      <p:pic>
        <p:nvPicPr>
          <p:cNvPr id="2058" name="Picture 10" descr="car crash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15140" y="4143380"/>
            <a:ext cx="1567282" cy="71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36 CuadroTexto"/>
          <p:cNvSpPr txBox="1"/>
          <p:nvPr/>
        </p:nvSpPr>
        <p:spPr>
          <a:xfrm>
            <a:off x="2786050" y="507207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apoyo</a:t>
            </a:r>
            <a:endParaRPr lang="es-ES" dirty="0"/>
          </a:p>
        </p:txBody>
      </p:sp>
      <p:sp>
        <p:nvSpPr>
          <p:cNvPr id="38" name="37 CuadroTexto"/>
          <p:cNvSpPr txBox="1"/>
          <p:nvPr/>
        </p:nvSpPr>
        <p:spPr>
          <a:xfrm>
            <a:off x="4500562" y="514351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dentro contenido</a:t>
            </a:r>
            <a:endParaRPr lang="es-E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6715140" y="514351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choque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 rot="5400000">
            <a:off x="-357222" y="3929066"/>
            <a:ext cx="485778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7" grpId="0"/>
      <p:bldP spid="3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Resumen: movimiento de los dedos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643174" y="277391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seco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000496" y="278605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calidad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5715008" y="278605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feo</a:t>
            </a:r>
            <a:endParaRPr lang="es-ES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428860" y="514351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ángel</a:t>
            </a:r>
            <a:endParaRPr lang="es-ES" dirty="0"/>
          </a:p>
        </p:txBody>
      </p:sp>
      <p:sp>
        <p:nvSpPr>
          <p:cNvPr id="38" name="37 CuadroTexto"/>
          <p:cNvSpPr txBox="1"/>
          <p:nvPr/>
        </p:nvSpPr>
        <p:spPr>
          <a:xfrm>
            <a:off x="4214810" y="514351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edificio de varios pisos</a:t>
            </a:r>
            <a:endParaRPr lang="es-E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6143636" y="514351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olvidar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 rot="5400000">
            <a:off x="-642180" y="3713958"/>
            <a:ext cx="485778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bend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495300" y="1214422"/>
            <a:ext cx="933428" cy="46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flic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500034" y="1675363"/>
            <a:ext cx="933428" cy="4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los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571472" y="2214554"/>
            <a:ext cx="933428" cy="4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open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V="1">
            <a:off x="571472" y="2714620"/>
            <a:ext cx="933428" cy="46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openclose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V="1">
            <a:off x="642910" y="3214686"/>
            <a:ext cx="933428" cy="46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alterna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V="1">
            <a:off x="500034" y="4000504"/>
            <a:ext cx="933428" cy="46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alterna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V="1">
            <a:off x="500034" y="4643446"/>
            <a:ext cx="933428" cy="4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alterna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V="1">
            <a:off x="566738" y="5286388"/>
            <a:ext cx="933428" cy="46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olvidar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00759" y="3857628"/>
            <a:ext cx="1567282" cy="8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 descr="edefici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214810" y="3786190"/>
            <a:ext cx="1424802" cy="11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2" descr="angel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04982" y="4072017"/>
            <a:ext cx="1709762" cy="5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32 Imagen" descr="araña.bmp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8148" y="4000504"/>
            <a:ext cx="569921" cy="714286"/>
          </a:xfrm>
          <a:prstGeom prst="rect">
            <a:avLst/>
          </a:prstGeom>
        </p:spPr>
      </p:pic>
      <p:pic>
        <p:nvPicPr>
          <p:cNvPr id="36" name="35 Imagen" descr="OTcalidad1.bmp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071934" y="1714488"/>
            <a:ext cx="714375" cy="714375"/>
          </a:xfrm>
          <a:prstGeom prst="rect">
            <a:avLst/>
          </a:prstGeom>
        </p:spPr>
      </p:pic>
      <p:pic>
        <p:nvPicPr>
          <p:cNvPr id="40" name="39 Imagen" descr="soñar3.bmp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215206" y="1428736"/>
            <a:ext cx="1223010" cy="1217295"/>
          </a:xfrm>
          <a:prstGeom prst="rect">
            <a:avLst/>
          </a:prstGeom>
        </p:spPr>
      </p:pic>
      <p:pic>
        <p:nvPicPr>
          <p:cNvPr id="43" name="42 Imagen" descr="feo.bmp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572132" y="1714488"/>
            <a:ext cx="1139842" cy="857143"/>
          </a:xfrm>
          <a:prstGeom prst="rect">
            <a:avLst/>
          </a:prstGeom>
        </p:spPr>
      </p:pic>
      <p:sp>
        <p:nvSpPr>
          <p:cNvPr id="44" name="43 CuadroTexto"/>
          <p:cNvSpPr txBox="1"/>
          <p:nvPr/>
        </p:nvSpPr>
        <p:spPr>
          <a:xfrm>
            <a:off x="7215206" y="278605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sueños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7715272" y="514351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araña</a:t>
            </a:r>
            <a:endParaRPr lang="es-ES" dirty="0"/>
          </a:p>
        </p:txBody>
      </p:sp>
      <p:pic>
        <p:nvPicPr>
          <p:cNvPr id="28" name="27 Imagen" descr="seco.bmp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571736" y="1714488"/>
            <a:ext cx="854881" cy="10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7" grpId="0"/>
      <p:bldP spid="38" grpId="0"/>
      <p:bldP spid="39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05092" cy="1143000"/>
          </a:xfrm>
        </p:spPr>
        <p:txBody>
          <a:bodyPr/>
          <a:lstStyle/>
          <a:p>
            <a:r>
              <a:rPr lang="es-ES" dirty="0" smtClean="0"/>
              <a:t>Configuraciones</a:t>
            </a:r>
            <a:endParaRPr lang="es-ES" dirty="0"/>
          </a:p>
        </p:txBody>
      </p:sp>
      <p:sp>
        <p:nvSpPr>
          <p:cNvPr id="48" name="47 CuadroTexto"/>
          <p:cNvSpPr txBox="1"/>
          <p:nvPr/>
        </p:nvSpPr>
        <p:spPr>
          <a:xfrm>
            <a:off x="5929322" y="264318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martes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7358082" y="264318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mariposa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572264" y="435769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febrero</a:t>
            </a:r>
            <a:endParaRPr lang="es-ES" dirty="0"/>
          </a:p>
        </p:txBody>
      </p:sp>
      <p:pic>
        <p:nvPicPr>
          <p:cNvPr id="3098" name="Picture 26" descr="calcetin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785926"/>
            <a:ext cx="85248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9" name="Picture 27" descr="febre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571876"/>
            <a:ext cx="7143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0" name="Picture 28" descr="maripos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2000240"/>
            <a:ext cx="1001712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56 Imagen" descr="4-2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00166" y="1571612"/>
            <a:ext cx="714380" cy="1074405"/>
          </a:xfrm>
          <a:prstGeom prst="rect">
            <a:avLst/>
          </a:prstGeom>
        </p:spPr>
      </p:pic>
      <p:pic>
        <p:nvPicPr>
          <p:cNvPr id="58" name="57 Imagen" descr="b3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728" y="2786058"/>
            <a:ext cx="571595" cy="1047924"/>
          </a:xfrm>
          <a:prstGeom prst="rect">
            <a:avLst/>
          </a:prstGeom>
        </p:spPr>
      </p:pic>
      <p:pic>
        <p:nvPicPr>
          <p:cNvPr id="59" name="58 Imagen" descr="b12.bmp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71670" y="2786058"/>
            <a:ext cx="785818" cy="1080500"/>
          </a:xfrm>
          <a:prstGeom prst="rect">
            <a:avLst/>
          </a:prstGeom>
        </p:spPr>
      </p:pic>
      <p:pic>
        <p:nvPicPr>
          <p:cNvPr id="60" name="59 Imagen" descr="b5.bmp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357290" y="4143380"/>
            <a:ext cx="798806" cy="1098358"/>
          </a:xfrm>
          <a:prstGeom prst="rect">
            <a:avLst/>
          </a:prstGeom>
        </p:spPr>
      </p:pic>
      <p:pic>
        <p:nvPicPr>
          <p:cNvPr id="61" name="60 Imagen" descr="4-2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48" y="2857496"/>
            <a:ext cx="714380" cy="1074405"/>
          </a:xfrm>
          <a:prstGeom prst="rect">
            <a:avLst/>
          </a:prstGeom>
        </p:spPr>
      </p:pic>
      <p:pic>
        <p:nvPicPr>
          <p:cNvPr id="62" name="61 Imagen" descr="sw-b6.bmp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00364" y="4143380"/>
            <a:ext cx="1000125" cy="1066800"/>
          </a:xfrm>
          <a:prstGeom prst="rect">
            <a:avLst/>
          </a:prstGeom>
        </p:spPr>
      </p:pic>
      <p:pic>
        <p:nvPicPr>
          <p:cNvPr id="63" name="62 Imagen" descr="sw-4-2.bmp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57488" y="1357298"/>
            <a:ext cx="1329815" cy="1333333"/>
          </a:xfrm>
          <a:prstGeom prst="rect">
            <a:avLst/>
          </a:prstGeom>
        </p:spPr>
      </p:pic>
      <p:pic>
        <p:nvPicPr>
          <p:cNvPr id="64" name="63 Imagen" descr="sw-5-3.bmp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86050" y="2643182"/>
            <a:ext cx="1329815" cy="1333333"/>
          </a:xfrm>
          <a:prstGeom prst="rect">
            <a:avLst/>
          </a:prstGeom>
        </p:spPr>
      </p:pic>
      <p:sp>
        <p:nvSpPr>
          <p:cNvPr id="65" name="64 Flecha abajo"/>
          <p:cNvSpPr/>
          <p:nvPr/>
        </p:nvSpPr>
        <p:spPr>
          <a:xfrm rot="2660363">
            <a:off x="3945207" y="4161858"/>
            <a:ext cx="285752" cy="571504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7" name="Picture 11" descr="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0431" y="2786057"/>
            <a:ext cx="8572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2" descr="k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6183" y="1500174"/>
            <a:ext cx="9032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 descr="r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7241" y="4357694"/>
            <a:ext cx="758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4" descr="SW-E"/>
          <p:cNvPicPr>
            <a:picLocks noChangeAspect="1" noChangeArrowheads="1"/>
          </p:cNvPicPr>
          <p:nvPr/>
        </p:nvPicPr>
        <p:blipFill>
          <a:blip r:embed="rId5"/>
          <a:srcRect l="15160" r="7581"/>
          <a:stretch>
            <a:fillRect/>
          </a:stretch>
        </p:blipFill>
        <p:spPr bwMode="auto">
          <a:xfrm>
            <a:off x="1857356" y="2571744"/>
            <a:ext cx="9175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5" descr="SW-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1500174"/>
            <a:ext cx="11890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16" descr="SW-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71604" y="4357694"/>
            <a:ext cx="1189037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17" descr="d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8662" y="1071546"/>
            <a:ext cx="7588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18" descr="sw-d4"/>
          <p:cNvPicPr>
            <a:picLocks noChangeAspect="1" noChangeArrowheads="1"/>
          </p:cNvPicPr>
          <p:nvPr/>
        </p:nvPicPr>
        <p:blipFill>
          <a:blip r:embed="rId9"/>
          <a:srcRect l="18950" r="18950"/>
          <a:stretch>
            <a:fillRect/>
          </a:stretch>
        </p:blipFill>
        <p:spPr bwMode="auto">
          <a:xfrm>
            <a:off x="1777974" y="990584"/>
            <a:ext cx="736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Picture 19" descr="i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18083" y="3646487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20" descr="sw-I2"/>
          <p:cNvPicPr>
            <a:picLocks noChangeAspect="1" noChangeArrowheads="1"/>
          </p:cNvPicPr>
          <p:nvPr/>
        </p:nvPicPr>
        <p:blipFill>
          <a:blip r:embed="rId11"/>
          <a:srcRect l="18950"/>
          <a:stretch>
            <a:fillRect/>
          </a:stretch>
        </p:blipFill>
        <p:spPr bwMode="auto">
          <a:xfrm>
            <a:off x="5786446" y="3429000"/>
            <a:ext cx="96837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52 Imagen" descr="r-d4.bmp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00364" y="928670"/>
            <a:ext cx="1329815" cy="1333333"/>
          </a:xfrm>
          <a:prstGeom prst="rect">
            <a:avLst/>
          </a:prstGeom>
        </p:spPr>
      </p:pic>
      <p:pic>
        <p:nvPicPr>
          <p:cNvPr id="54" name="53 Imagen" descr="r-e2.bmp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28926" y="2786058"/>
            <a:ext cx="1329815" cy="1000000"/>
          </a:xfrm>
          <a:prstGeom prst="rect">
            <a:avLst/>
          </a:prstGeom>
        </p:spPr>
      </p:pic>
      <p:pic>
        <p:nvPicPr>
          <p:cNvPr id="55" name="54 Imagen" descr="r-i2.bmp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929454" y="3500438"/>
            <a:ext cx="1329815" cy="1166667"/>
          </a:xfrm>
          <a:prstGeom prst="rect">
            <a:avLst/>
          </a:prstGeom>
        </p:spPr>
      </p:pic>
      <p:pic>
        <p:nvPicPr>
          <p:cNvPr id="56" name="55 Imagen" descr="r-k1.bmp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000892" y="1285860"/>
            <a:ext cx="1662269" cy="1333333"/>
          </a:xfrm>
          <a:prstGeom prst="rect">
            <a:avLst/>
          </a:prstGeom>
        </p:spPr>
      </p:pic>
      <p:pic>
        <p:nvPicPr>
          <p:cNvPr id="57" name="56 Imagen" descr="r-r2.bmp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57488" y="4286256"/>
            <a:ext cx="1329815" cy="1333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33641" y="201635"/>
            <a:ext cx="4524375" cy="6442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226" name="Picture 10" descr="B-alphabet"/>
          <p:cNvPicPr>
            <a:picLocks noChangeAspect="1" noChangeArrowheads="1"/>
          </p:cNvPicPr>
          <p:nvPr/>
        </p:nvPicPr>
        <p:blipFill>
          <a:blip r:embed="rId2"/>
          <a:srcRect t="4990" r="6442"/>
          <a:stretch>
            <a:fillRect/>
          </a:stretch>
        </p:blipFill>
        <p:spPr bwMode="auto">
          <a:xfrm>
            <a:off x="2357422" y="214290"/>
            <a:ext cx="4395788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327291" y="179402"/>
            <a:ext cx="4530725" cy="366713"/>
          </a:xfrm>
          <a:prstGeom prst="rect">
            <a:avLst/>
          </a:prstGeom>
          <a:solidFill>
            <a:srgbClr val="969696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327291" y="1182702"/>
            <a:ext cx="4530725" cy="366713"/>
          </a:xfrm>
          <a:prstGeom prst="rect">
            <a:avLst/>
          </a:prstGeom>
          <a:solidFill>
            <a:srgbClr val="969696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327291" y="2557477"/>
            <a:ext cx="4530725" cy="365125"/>
          </a:xfrm>
          <a:prstGeom prst="rect">
            <a:avLst/>
          </a:prstGeom>
          <a:solidFill>
            <a:srgbClr val="969696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2327291" y="3929077"/>
            <a:ext cx="4530725" cy="365125"/>
          </a:xfrm>
          <a:prstGeom prst="rect">
            <a:avLst/>
          </a:prstGeom>
          <a:solidFill>
            <a:srgbClr val="969696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2327291" y="5207015"/>
            <a:ext cx="4530725" cy="365125"/>
          </a:xfrm>
          <a:prstGeom prst="rect">
            <a:avLst/>
          </a:prstGeom>
          <a:solidFill>
            <a:srgbClr val="969696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/>
          <a:lstStyle/>
          <a:p>
            <a:r>
              <a:rPr lang="es-ES" dirty="0" smtClean="0"/>
              <a:t>Símbolo de contacto: golpe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285852" y="342900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duro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6072198" y="435769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¡para mi!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000760" y="585789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interrumpir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215074" y="257174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accidente</a:t>
            </a:r>
            <a:endParaRPr lang="es-ES" dirty="0"/>
          </a:p>
        </p:txBody>
      </p:sp>
      <p:pic>
        <p:nvPicPr>
          <p:cNvPr id="7188" name="Picture 20" descr="h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642918"/>
            <a:ext cx="5699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9" name="Picture 21" descr="B-du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500306"/>
            <a:ext cx="5715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0" name="Picture 22" descr="b-durisim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1857364"/>
            <a:ext cx="8509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1" name="Picture 23" descr="culp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4786322"/>
            <a:ext cx="854075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2" name="Picture 24" descr="par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52" y="4500570"/>
            <a:ext cx="711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3" name="Picture 25" descr="b-interrumpi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4929198"/>
            <a:ext cx="5715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4" name="Picture 26" descr="accident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43636" y="1714488"/>
            <a:ext cx="1143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5" name="Picture 27" descr="b-es mi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15074" y="3143248"/>
            <a:ext cx="10033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49 CuadroTexto"/>
          <p:cNvSpPr txBox="1"/>
          <p:nvPr/>
        </p:nvSpPr>
        <p:spPr>
          <a:xfrm>
            <a:off x="2786050" y="342900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durísimo</a:t>
            </a:r>
            <a:endParaRPr lang="es-ES" dirty="0"/>
          </a:p>
        </p:txBody>
      </p:sp>
      <p:sp>
        <p:nvSpPr>
          <p:cNvPr id="51" name="50 CuadroTexto"/>
          <p:cNvSpPr txBox="1"/>
          <p:nvPr/>
        </p:nvSpPr>
        <p:spPr>
          <a:xfrm>
            <a:off x="1308065" y="5691217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para</a:t>
            </a:r>
            <a:endParaRPr lang="es-ES" dirty="0"/>
          </a:p>
        </p:txBody>
      </p:sp>
      <p:sp>
        <p:nvSpPr>
          <p:cNvPr id="52" name="51 CuadroTexto"/>
          <p:cNvSpPr txBox="1"/>
          <p:nvPr/>
        </p:nvSpPr>
        <p:spPr>
          <a:xfrm>
            <a:off x="2928926" y="57028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culpa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8" grpId="0"/>
      <p:bldP spid="50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CuadroTexto"/>
          <p:cNvSpPr txBox="1"/>
          <p:nvPr/>
        </p:nvSpPr>
        <p:spPr>
          <a:xfrm>
            <a:off x="4000496" y="327398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detalles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6500826" y="32739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peluquero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3786182" y="52863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coleta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286380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detrás</a:t>
            </a:r>
            <a:endParaRPr lang="es-ES" dirty="0"/>
          </a:p>
        </p:txBody>
      </p:sp>
      <p:pic>
        <p:nvPicPr>
          <p:cNvPr id="10248" name="Picture 8" descr="back-he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14818"/>
            <a:ext cx="14255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0" descr="cola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17919" y="4429132"/>
            <a:ext cx="1285875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1" descr="atras de la cabez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429132"/>
            <a:ext cx="1141413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12" descr="espal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4500570"/>
            <a:ext cx="1282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14" descr="hai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1988098"/>
            <a:ext cx="1425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15" descr="peluquero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40457" y="1876972"/>
            <a:ext cx="17018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Picture 16" descr="b-hart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86182" y="1845222"/>
            <a:ext cx="1282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30 CuadroTexto"/>
          <p:cNvSpPr txBox="1"/>
          <p:nvPr/>
        </p:nvSpPr>
        <p:spPr>
          <a:xfrm>
            <a:off x="6929454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espalda</a:t>
            </a:r>
            <a:endParaRPr lang="es-ES" dirty="0"/>
          </a:p>
        </p:txBody>
      </p:sp>
      <p:sp>
        <p:nvSpPr>
          <p:cNvPr id="3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Pelo y detrás de la cabeza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8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CuadroTexto"/>
          <p:cNvSpPr txBox="1"/>
          <p:nvPr/>
        </p:nvSpPr>
        <p:spPr>
          <a:xfrm>
            <a:off x="4929190" y="450057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pero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7215206" y="450057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sufrir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4572000" y="600076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hace poco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143504" y="235743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golfo</a:t>
            </a:r>
            <a:endParaRPr lang="es-E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7072330" y="600076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carga</a:t>
            </a:r>
            <a:endParaRPr lang="es-ES" dirty="0"/>
          </a:p>
        </p:txBody>
      </p:sp>
      <p:sp>
        <p:nvSpPr>
          <p:cNvPr id="3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Hombros y cintura</a:t>
            </a:r>
            <a:endParaRPr lang="es-ES" dirty="0"/>
          </a:p>
        </p:txBody>
      </p:sp>
      <p:pic>
        <p:nvPicPr>
          <p:cNvPr id="15362" name="Picture 2" descr="sw-wai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357298"/>
            <a:ext cx="1284287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fal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357298"/>
            <a:ext cx="17097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golf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1357298"/>
            <a:ext cx="14224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sw-sholder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643314"/>
            <a:ext cx="213518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sw-shoulder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5429264"/>
            <a:ext cx="2135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per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3438" y="3214686"/>
            <a:ext cx="14255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0" descr="b-sufri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00892" y="2928934"/>
            <a:ext cx="11430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16" descr="antes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86314" y="5357826"/>
            <a:ext cx="9969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17" descr="carga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72330" y="5214950"/>
            <a:ext cx="85248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CuadroTexto"/>
          <p:cNvSpPr txBox="1"/>
          <p:nvPr/>
        </p:nvSpPr>
        <p:spPr>
          <a:xfrm>
            <a:off x="7143768" y="242886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falda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8" grpId="0"/>
      <p:bldP spid="31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CuadroTexto"/>
          <p:cNvSpPr txBox="1"/>
          <p:nvPr/>
        </p:nvSpPr>
        <p:spPr>
          <a:xfrm>
            <a:off x="3357554" y="392906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puerta (lejos)</a:t>
            </a:r>
            <a:endParaRPr lang="es-ES" dirty="0"/>
          </a:p>
        </p:txBody>
      </p:sp>
      <p:sp>
        <p:nvSpPr>
          <p:cNvPr id="3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Hombros </a:t>
            </a:r>
            <a:r>
              <a:rPr lang="es-ES" dirty="0" smtClean="0"/>
              <a:t>desde arriba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072198" y="400050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</a:t>
            </a:r>
            <a:r>
              <a:rPr lang="es-ES" dirty="0" smtClean="0"/>
              <a:t>uerta (cerca)</a:t>
            </a:r>
            <a:endParaRPr lang="es-ES" dirty="0"/>
          </a:p>
        </p:txBody>
      </p:sp>
      <p:pic>
        <p:nvPicPr>
          <p:cNvPr id="18" name="17 Imagen" descr="shoulder3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714620"/>
            <a:ext cx="1662269" cy="1190476"/>
          </a:xfrm>
          <a:prstGeom prst="rect">
            <a:avLst/>
          </a:prstGeom>
        </p:spPr>
      </p:pic>
      <p:pic>
        <p:nvPicPr>
          <p:cNvPr id="20" name="19 Imagen" descr="puerta4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2428868"/>
            <a:ext cx="2667231" cy="1333616"/>
          </a:xfrm>
          <a:prstGeom prst="rect">
            <a:avLst/>
          </a:prstGeom>
        </p:spPr>
      </p:pic>
      <p:pic>
        <p:nvPicPr>
          <p:cNvPr id="21" name="20 Imagen" descr="puerta5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1428736"/>
            <a:ext cx="1524132" cy="2286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Movimientos</a:t>
            </a:r>
            <a:endParaRPr lang="es-ES" dirty="0"/>
          </a:p>
        </p:txBody>
      </p:sp>
      <p:pic>
        <p:nvPicPr>
          <p:cNvPr id="1026" name="Picture 2" descr="curve1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822" y="1504937"/>
            <a:ext cx="11414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urve1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3622" y="1608125"/>
            <a:ext cx="11414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urve1-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397" y="1570025"/>
            <a:ext cx="11414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q-arro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56197" y="1541450"/>
            <a:ext cx="760412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curve2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798" y="3027359"/>
            <a:ext cx="116681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curve2-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05060" y="2965447"/>
            <a:ext cx="1141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curve2-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60810" y="2968622"/>
            <a:ext cx="11382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urve2-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08610" y="2867022"/>
            <a:ext cx="760413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 descr="curve3-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81030" y="4752984"/>
            <a:ext cx="76200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curve3-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412880" y="4787909"/>
            <a:ext cx="76358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 descr="curve3-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606680" y="4751397"/>
            <a:ext cx="763588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 descr="curve3-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48068" y="4751397"/>
            <a:ext cx="7635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 descr="curve3-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706943" y="4714884"/>
            <a:ext cx="5397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 descr="curve3-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357818" y="4714884"/>
            <a:ext cx="573087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 descr="pelo rizado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572396" y="642918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 descr="B-rio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572396" y="2714620"/>
            <a:ext cx="85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CuadroTexto"/>
          <p:cNvSpPr txBox="1"/>
          <p:nvPr/>
        </p:nvSpPr>
        <p:spPr>
          <a:xfrm>
            <a:off x="7358082" y="192880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pelo rizado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7715272" y="400050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río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7215206" y="621508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generaciones</a:t>
            </a:r>
            <a:endParaRPr lang="es-ES" dirty="0"/>
          </a:p>
        </p:txBody>
      </p:sp>
      <p:pic>
        <p:nvPicPr>
          <p:cNvPr id="1043" name="Picture 19" descr="generacion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143768" y="5000636"/>
            <a:ext cx="1567282" cy="10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925</TotalTime>
  <Words>91</Words>
  <Application>Microsoft Office PowerPoint</Application>
  <PresentationFormat>Presentación en pantalla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Solsticio</vt:lpstr>
      <vt:lpstr>Curso SignoEscritura LSC</vt:lpstr>
      <vt:lpstr>Configuraciones</vt:lpstr>
      <vt:lpstr>Diapositiva 3</vt:lpstr>
      <vt:lpstr>Diapositiva 4</vt:lpstr>
      <vt:lpstr>Símbolo de contacto: golpe</vt:lpstr>
      <vt:lpstr>Pelo y detrás de la cabeza</vt:lpstr>
      <vt:lpstr>Hombros y cintura</vt:lpstr>
      <vt:lpstr>Hombros desde arriba</vt:lpstr>
      <vt:lpstr>Movimientos</vt:lpstr>
      <vt:lpstr>Resumen: símbolos de contacto</vt:lpstr>
      <vt:lpstr>Resumen: movimiento de los dedos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SignoEscritura</dc:title>
  <dc:creator>Steve</dc:creator>
  <cp:lastModifiedBy>Steve</cp:lastModifiedBy>
  <cp:revision>100</cp:revision>
  <dcterms:created xsi:type="dcterms:W3CDTF">2013-09-16T15:55:12Z</dcterms:created>
  <dcterms:modified xsi:type="dcterms:W3CDTF">2013-11-04T14:52:13Z</dcterms:modified>
</cp:coreProperties>
</file>